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8" r:id="rId12"/>
    <p:sldId id="279" r:id="rId13"/>
    <p:sldId id="277" r:id="rId14"/>
    <p:sldId id="280" r:id="rId15"/>
    <p:sldId id="281" r:id="rId16"/>
    <p:sldId id="282" r:id="rId17"/>
    <p:sldId id="283" r:id="rId18"/>
    <p:sldId id="286" r:id="rId19"/>
    <p:sldId id="284" r:id="rId20"/>
    <p:sldId id="285" r:id="rId21"/>
    <p:sldId id="287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6" autoAdjust="0"/>
    <p:restoredTop sz="87341" autoAdjust="0"/>
  </p:normalViewPr>
  <p:slideViewPr>
    <p:cSldViewPr snapToGrid="0" snapToObjects="1">
      <p:cViewPr varScale="1">
        <p:scale>
          <a:sx n="99" d="100"/>
          <a:sy n="99" d="100"/>
        </p:scale>
        <p:origin x="600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8291-0D32-4E58-9C38-7A823C54B641}" type="datetimeFigureOut">
              <a:rPr lang="nl-NL" smtClean="0"/>
              <a:t>20-1-2020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1B13-CC0E-41F6-AD57-89CCB9B39C2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7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 Verwijs naar het plan om enorm veel </a:t>
            </a:r>
            <a:r>
              <a:rPr lang="nl-NL" dirty="0" err="1"/>
              <a:t>API’s</a:t>
            </a:r>
            <a:r>
              <a:rPr lang="nl-NL" dirty="0"/>
              <a:t> te maken zodat we de data snel genoeg op zouden kunnen halen.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534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Kan niet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r>
              <a:rPr lang="nl-NL" dirty="0">
                <a:sym typeface="Wingdings" panose="05000000000000000000" pitchFamily="2" charset="2"/>
              </a:rPr>
              <a:t> project down, naar 5x5 km </a:t>
            </a:r>
            <a:r>
              <a:rPr lang="nl-NL" dirty="0" err="1">
                <a:sym typeface="Wingdings" panose="05000000000000000000" pitchFamily="2" charset="2"/>
              </a:rPr>
              <a:t>grids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3 </a:t>
            </a:r>
            <a:r>
              <a:rPr lang="nl-NL" dirty="0" err="1">
                <a:sym typeface="Wingdings" panose="05000000000000000000" pitchFamily="2" charset="2"/>
              </a:rPr>
              <a:t>API’s</a:t>
            </a:r>
            <a:r>
              <a:rPr lang="nl-NL" dirty="0">
                <a:sym typeface="Wingdings" panose="05000000000000000000" pitchFamily="2" charset="2"/>
              </a:rPr>
              <a:t>. 35 uur run time dit leverde 19 miljoen data punten op en als we dit opsloegen in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kreeg je 1.5 G  dus naar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r>
              <a:rPr lang="nl-NL" dirty="0">
                <a:sym typeface="Wingdings" panose="05000000000000000000" pitchFamily="2" charset="2"/>
              </a:rPr>
              <a:t> omgezet. Echter zat nog veel onzin zoals een datapunt met datum als 2073 dus dat moest eruit, dan krijg je uiteindelijk dit.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1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data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77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Scraped</a:t>
            </a:r>
            <a:r>
              <a:rPr lang="nl-NL" dirty="0"/>
              <a:t> KNMI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year</a:t>
            </a:r>
            <a:endParaRPr lang="nl-NL" dirty="0"/>
          </a:p>
          <a:p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types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scores </a:t>
            </a:r>
            <a:r>
              <a:rPr lang="nl-NL" dirty="0" err="1"/>
              <a:t>work</a:t>
            </a:r>
            <a:r>
              <a:rPr lang="nl-NL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580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Mention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baseline of </a:t>
            </a:r>
            <a:r>
              <a:rPr lang="nl-NL" dirty="0" err="1"/>
              <a:t>segments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segment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race!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got</a:t>
            </a:r>
            <a:r>
              <a:rPr lang="nl-NL" dirty="0"/>
              <a:t> 180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6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weatherstations</a:t>
            </a:r>
            <a:r>
              <a:rPr lang="nl-NL" dirty="0"/>
              <a:t> in Zuid-Holland, </a:t>
            </a:r>
            <a:r>
              <a:rPr lang="nl-NL" dirty="0" err="1"/>
              <a:t>than</a:t>
            </a:r>
            <a:r>
              <a:rPr lang="nl-NL" dirty="0"/>
              <a:t> combine frames </a:t>
            </a:r>
            <a:r>
              <a:rPr lang="nl-NL" dirty="0" err="1"/>
              <a:t>based</a:t>
            </a:r>
            <a:r>
              <a:rPr lang="nl-NL" dirty="0"/>
              <a:t> on dates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44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used</a:t>
            </a:r>
            <a:r>
              <a:rPr lang="nl-NL" dirty="0"/>
              <a:t> Google but </a:t>
            </a:r>
            <a:r>
              <a:rPr lang="nl-NL" dirty="0" err="1"/>
              <a:t>that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negative</a:t>
            </a:r>
            <a:r>
              <a:rPr lang="nl-NL" dirty="0"/>
              <a:t> percentage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baseline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odd</a:t>
            </a:r>
            <a:r>
              <a:rPr lang="nl-NL" dirty="0"/>
              <a:t> picture. </a:t>
            </a:r>
            <a:r>
              <a:rPr lang="nl-NL" dirty="0" err="1"/>
              <a:t>Switched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matplotlib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segments</a:t>
            </a:r>
            <a:r>
              <a:rPr lang="nl-NL" dirty="0"/>
              <a:t> as </a:t>
            </a:r>
            <a:r>
              <a:rPr lang="nl-NL" dirty="0" err="1"/>
              <a:t>each</a:t>
            </a:r>
            <a:r>
              <a:rPr lang="nl-NL" dirty="0"/>
              <a:t> segment </a:t>
            </a:r>
            <a:r>
              <a:rPr lang="nl-NL" dirty="0" err="1"/>
              <a:t>gets</a:t>
            </a:r>
            <a:r>
              <a:rPr lang="nl-NL" dirty="0"/>
              <a:t> a point</a:t>
            </a:r>
          </a:p>
          <a:p>
            <a:endParaRPr lang="nl-NL" dirty="0"/>
          </a:p>
          <a:p>
            <a:r>
              <a:rPr lang="nl-NL" dirty="0" err="1"/>
              <a:t>Emphasis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per segment of last </a:t>
            </a:r>
            <a:r>
              <a:rPr lang="nl-NL" dirty="0" err="1"/>
              <a:t>year</a:t>
            </a:r>
            <a:r>
              <a:rPr lang="nl-NL" dirty="0"/>
              <a:t> per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score/type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62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Arial"/>
                <a:cs typeface="Arial"/>
              </a:rPr>
              <a:t>Strava</a:t>
            </a:r>
            <a:r>
              <a:rPr lang="en-US" sz="6000" dirty="0">
                <a:latin typeface="Arial"/>
                <a:cs typeface="Arial"/>
              </a:rPr>
              <a:t> &amp; </a:t>
            </a:r>
            <a:r>
              <a:rPr lang="en-US" sz="6000" dirty="0"/>
              <a:t>weather: </a:t>
            </a:r>
            <a:br>
              <a:rPr lang="en-US" sz="5000" dirty="0"/>
            </a:br>
            <a:r>
              <a:rPr lang="en-US" sz="5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162F0-ACC2-473F-9706-98882665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5834569-0B77-451F-B2FD-E7C89303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55" y="1291386"/>
            <a:ext cx="1510001" cy="213277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195286-5C78-4C6C-A9FA-4FFFE92C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73" y="1291386"/>
            <a:ext cx="1510001" cy="213277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7ADA3D-FD03-4B03-A815-A98EC234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592" y="1325026"/>
            <a:ext cx="1510001" cy="213277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783FAEC-23B3-486E-A1B5-B810EA384A13}"/>
              </a:ext>
            </a:extLst>
          </p:cNvPr>
          <p:cNvSpPr txBox="1"/>
          <p:nvPr/>
        </p:nvSpPr>
        <p:spPr>
          <a:xfrm>
            <a:off x="1968285" y="3719593"/>
            <a:ext cx="671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35 </a:t>
            </a:r>
            <a:r>
              <a:rPr lang="nl-NL" dirty="0" err="1"/>
              <a:t>hours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19 </a:t>
            </a:r>
            <a:r>
              <a:rPr lang="nl-NL" dirty="0" err="1"/>
              <a:t>million</a:t>
            </a:r>
            <a:r>
              <a:rPr lang="nl-NL" dirty="0"/>
              <a:t> datapoints </a:t>
            </a:r>
            <a:r>
              <a:rPr lang="nl-NL" dirty="0">
                <a:sym typeface="Wingdings" panose="05000000000000000000" pitchFamily="2" charset="2"/>
              </a:rPr>
              <a:t> 1.5 GB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 175 MB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1-1-2073?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3CF4A9C-E23F-4393-8FE5-49025B4C43E3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7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F3370-8CFF-40FE-BD7A-C93C4CD9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199E119-D373-4216-B816-5C6A2E112C5A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FF2F926-8285-424F-A5A4-A89664D0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505" y="1045358"/>
            <a:ext cx="5912604" cy="35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B0E146A-C416-4B14-92F6-83CB82C84E1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6CB80-7FE7-4FAE-9BAC-225D7E0F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AB2C74-3B02-4D88-8384-E7C494EA6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Set baseline</a:t>
            </a:r>
          </a:p>
          <a:p>
            <a:r>
              <a:rPr lang="nl-NL" dirty="0"/>
              <a:t>Link </a:t>
            </a:r>
            <a:r>
              <a:rPr lang="nl-NL" dirty="0" err="1"/>
              <a:t>Strava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00E8A0-B7A6-4076-AE1D-CCFE687F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03" y="2541238"/>
            <a:ext cx="2687502" cy="179166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4F3E53-1E3F-432F-AA11-B3182F1DF26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421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8B967-A44B-48F4-BFE1-4B27036E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F1AA15F7-9AB1-4375-9764-14974D51CED4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2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C6D7-E60A-4D42-8D37-AA0E8EB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AA72D5-44BD-40D3-B440-9F05B8C9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+ </a:t>
            </a:r>
            <a:r>
              <a:rPr lang="nl-NL" dirty="0" err="1"/>
              <a:t>Strava</a:t>
            </a:r>
            <a:r>
              <a:rPr lang="nl-NL" dirty="0"/>
              <a:t>: </a:t>
            </a:r>
          </a:p>
          <a:p>
            <a:pPr lvl="1"/>
            <a:r>
              <a:rPr lang="nl-NL" dirty="0">
                <a:sym typeface="Wingdings" panose="05000000000000000000" pitchFamily="2" charset="2"/>
              </a:rPr>
              <a:t>Combine </a:t>
            </a:r>
            <a:r>
              <a:rPr lang="nl-NL" dirty="0" err="1">
                <a:sym typeface="Wingdings" panose="05000000000000000000" pitchFamily="2" charset="2"/>
              </a:rPr>
              <a:t>weatherstation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segment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E4F5A3F-F35E-449F-AFD6-13E8E88400C6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78003D-F7AA-43D3-B0B9-5CFCEE26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272" y="2363492"/>
            <a:ext cx="6021562" cy="20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B2DB5-BB40-4AFA-B434-040DACBF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r>
              <a:rPr lang="nl-NL" dirty="0"/>
              <a:t>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FEF42B-2D42-428B-AC7A-24F38CC7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r>
              <a:rPr lang="nl-NL" dirty="0"/>
              <a:t> baseline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average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B4BAC9-F862-40BC-BFD4-351D24BC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7" t="20671" r="16864" b="8889"/>
          <a:stretch/>
        </p:blipFill>
        <p:spPr>
          <a:xfrm>
            <a:off x="2533973" y="1930808"/>
            <a:ext cx="5222930" cy="294919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BC17EB3-078E-4EAB-9A4A-41BDE4BAE915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A243774-724F-4C6B-B204-0C053ED2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80" y="1630168"/>
            <a:ext cx="4341727" cy="3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11665-8F2C-4412-96D1-43EE9D2A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57CB2-B406-4A08-A972-9A9B85031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976" y="923057"/>
            <a:ext cx="4010586" cy="422044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7F026506-0A2F-4C79-B196-A748025D7B7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B4229-E3F5-42E8-8050-A749D09B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562" y="1572808"/>
            <a:ext cx="3525114" cy="292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F70B1-F8E7-4A8E-A377-5A9B877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0779F0F-56AF-484E-B983-84D701D2072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Results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57C58-C3F1-426A-A4BF-5092F308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89" y="904604"/>
            <a:ext cx="5226355" cy="42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C879-FCA1-492E-8454-B5C01238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1133A-D5CC-49DD-BAD3-57F0D95F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Preliminary </a:t>
            </a:r>
            <a:r>
              <a:rPr lang="nl-NL" dirty="0" err="1"/>
              <a:t>results</a:t>
            </a:r>
            <a:r>
              <a:rPr lang="nl-NL" dirty="0"/>
              <a:t> hint </a:t>
            </a:r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</a:p>
          <a:p>
            <a:r>
              <a:rPr lang="nl-NL" dirty="0" err="1"/>
              <a:t>Needs</a:t>
            </a:r>
            <a:r>
              <a:rPr lang="nl-NL" dirty="0"/>
              <a:t> fine </a:t>
            </a:r>
            <a:r>
              <a:rPr lang="nl-NL" dirty="0" err="1"/>
              <a:t>tuning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35A49BD-4ED4-4DF9-9581-0210B6D3A74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915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en-US" dirty="0"/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120015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2BE3D-33AF-4FDD-9632-6ED9FF4B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Lessons</a:t>
            </a:r>
            <a:r>
              <a:rPr lang="nl-NL" dirty="0"/>
              <a:t> </a:t>
            </a:r>
            <a:r>
              <a:rPr lang="nl-NL" dirty="0" err="1"/>
              <a:t>learned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79FFEC-C917-4D13-8AE2-32F0EB70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Keep output of modules </a:t>
            </a:r>
            <a:r>
              <a:rPr lang="nl-NL" dirty="0" err="1"/>
              <a:t>clear</a:t>
            </a:r>
            <a:endParaRPr lang="nl-NL" dirty="0"/>
          </a:p>
          <a:p>
            <a:r>
              <a:rPr lang="nl-NL" dirty="0" err="1"/>
              <a:t>Minimize</a:t>
            </a:r>
            <a:r>
              <a:rPr lang="nl-NL" dirty="0"/>
              <a:t> running time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start</a:t>
            </a:r>
          </a:p>
          <a:p>
            <a:endParaRPr lang="nl-NL" dirty="0"/>
          </a:p>
          <a:p>
            <a:r>
              <a:rPr lang="nl-NL" dirty="0"/>
              <a:t>??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7CF3503-479A-45E2-9317-2A0CAFD3CB7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BB135B-667C-425B-9F13-F6EB1906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01" y="2439986"/>
            <a:ext cx="2246286" cy="2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0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AFECABE-76B3-4719-8A41-A0827038ED8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6427255-9D44-4BE7-9BCD-1E48896493E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4A15732-409D-4232-BE05-7AE815B382C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Strava</a:t>
            </a:r>
            <a:r>
              <a:rPr lang="en-US" dirty="0"/>
              <a:t> users cycle</a:t>
            </a:r>
            <a:endParaRPr lang="nl-NL" dirty="0"/>
          </a:p>
        </p:txBody>
      </p:sp>
      <p:pic>
        <p:nvPicPr>
          <p:cNvPr id="8" name="Afbeelding 7" descr="Afbeelding met tekening, fiets&#10;&#10;Automatisch gegenereerde beschrijving">
            <a:extLst>
              <a:ext uri="{FF2B5EF4-FFF2-40B4-BE49-F238E27FC236}">
                <a16:creationId xmlns:a16="http://schemas.microsoft.com/office/drawing/2014/main" id="{2E0EB55D-0A5F-45D4-AD7F-1C98CA3E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77" y="2266922"/>
            <a:ext cx="2857500" cy="2419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5B38B69-8058-402E-B0AC-4607DB0FAC42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132BF2A-900B-41DF-A47F-69A6534356D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Strava</a:t>
            </a:r>
            <a:r>
              <a:rPr lang="en-US" dirty="0">
                <a:solidFill>
                  <a:schemeClr val="tx1"/>
                </a:solidFill>
              </a:rPr>
              <a:t>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5F10A14-9F51-4303-8CBA-76F06294910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BD93E02-D57C-4D82-AA4E-E92D5081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138694"/>
            <a:ext cx="6947277" cy="3450115"/>
          </a:xfrm>
          <a:prstGeom prst="rect">
            <a:avLst/>
          </a:prstGeom>
        </p:spPr>
      </p:pic>
      <p:sp>
        <p:nvSpPr>
          <p:cNvPr id="52" name="Tekstvak 51">
            <a:extLst>
              <a:ext uri="{FF2B5EF4-FFF2-40B4-BE49-F238E27FC236}">
                <a16:creationId xmlns:a16="http://schemas.microsoft.com/office/drawing/2014/main" id="{236EC380-23C7-4FBF-9BDF-3A945A92933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550</Words>
  <Application>Microsoft Office PowerPoint</Application>
  <PresentationFormat>Diavoorstelling (16:9)</PresentationFormat>
  <Paragraphs>310</Paragraphs>
  <Slides>20</Slides>
  <Notes>7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Tahoma</vt:lpstr>
      <vt:lpstr>Office Theme</vt:lpstr>
      <vt:lpstr>Custom Design</vt:lpstr>
      <vt:lpstr>Strava &amp; weather:  is there a correlation?</vt:lpstr>
      <vt:lpstr>Overview</vt:lpstr>
      <vt:lpstr>Intro to Strava</vt:lpstr>
      <vt:lpstr>PowerPoint-presentatie</vt:lpstr>
      <vt:lpstr>PowerPoint-presentatie</vt:lpstr>
      <vt:lpstr>Project Aim</vt:lpstr>
      <vt:lpstr>Constraints</vt:lpstr>
      <vt:lpstr>Design plan</vt:lpstr>
      <vt:lpstr>Strava Module</vt:lpstr>
      <vt:lpstr>Strava Module </vt:lpstr>
      <vt:lpstr>Strava Module</vt:lpstr>
      <vt:lpstr>Weather Module</vt:lpstr>
      <vt:lpstr>Analysis Module</vt:lpstr>
      <vt:lpstr>Analysis Module</vt:lpstr>
      <vt:lpstr>Analysis Module</vt:lpstr>
      <vt:lpstr>Visualization Module</vt:lpstr>
      <vt:lpstr>Control Module </vt:lpstr>
      <vt:lpstr>Results</vt:lpstr>
      <vt:lpstr>Conclusion</vt:lpstr>
      <vt:lpstr>Lessons learned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Pieter van Bentum</cp:lastModifiedBy>
  <cp:revision>55</cp:revision>
  <dcterms:created xsi:type="dcterms:W3CDTF">2015-07-09T11:57:30Z</dcterms:created>
  <dcterms:modified xsi:type="dcterms:W3CDTF">2020-01-20T14:56:39Z</dcterms:modified>
</cp:coreProperties>
</file>